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Alice Bold" charset="1" panose="00000500000000000000"/>
      <p:regular r:id="rId10"/>
    </p:embeddedFont>
    <p:embeddedFont>
      <p:font typeface="Alice" charset="1" panose="000005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https://thejobseeker6.com/career-coaching/" TargetMode="External" Type="http://schemas.openxmlformats.org/officeDocument/2006/relationships/hyperlink"/><Relationship Id="rId5" Target="https://thejobseeker6.com/career-coaching/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Relationship Id="rId4" Target="https://thejobseeker6.com/job-search-not-working-heres-what-to-fix-first/" TargetMode="External" Type="http://schemas.openxmlformats.org/officeDocument/2006/relationships/hyperlink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https://thejobseeker6.com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32402">
            <a:off x="-1537191" y="-2380531"/>
            <a:ext cx="6150483" cy="5274039"/>
          </a:xfrm>
          <a:custGeom>
            <a:avLst/>
            <a:gdLst/>
            <a:ahLst/>
            <a:cxnLst/>
            <a:rect r="r" b="b" t="t" l="l"/>
            <a:pathLst>
              <a:path h="5274039" w="6150483">
                <a:moveTo>
                  <a:pt x="0" y="0"/>
                </a:moveTo>
                <a:lnTo>
                  <a:pt x="6150483" y="0"/>
                </a:lnTo>
                <a:lnTo>
                  <a:pt x="6150483" y="5274040"/>
                </a:lnTo>
                <a:lnTo>
                  <a:pt x="0" y="52740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012930" y="3013717"/>
            <a:ext cx="5246370" cy="5246370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33940" y="0"/>
                  </a:moveTo>
                  <a:lnTo>
                    <a:pt x="778860" y="0"/>
                  </a:lnTo>
                  <a:cubicBezTo>
                    <a:pt x="797604" y="0"/>
                    <a:pt x="812800" y="15196"/>
                    <a:pt x="812800" y="33940"/>
                  </a:cubicBezTo>
                  <a:lnTo>
                    <a:pt x="812800" y="778860"/>
                  </a:lnTo>
                  <a:cubicBezTo>
                    <a:pt x="812800" y="797604"/>
                    <a:pt x="797604" y="812800"/>
                    <a:pt x="778860" y="812800"/>
                  </a:cubicBezTo>
                  <a:lnTo>
                    <a:pt x="33940" y="812800"/>
                  </a:lnTo>
                  <a:cubicBezTo>
                    <a:pt x="15196" y="812800"/>
                    <a:pt x="0" y="797604"/>
                    <a:pt x="0" y="778860"/>
                  </a:cubicBezTo>
                  <a:lnTo>
                    <a:pt x="0" y="33940"/>
                  </a:lnTo>
                  <a:cubicBezTo>
                    <a:pt x="0" y="15196"/>
                    <a:pt x="15196" y="0"/>
                    <a:pt x="33940" y="0"/>
                  </a:cubicBezTo>
                  <a:close/>
                </a:path>
              </a:pathLst>
            </a:custGeom>
            <a:blipFill>
              <a:blip r:embed="rId3"/>
              <a:stretch>
                <a:fillRect l="-24906" t="0" r="-24906" b="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1538051" y="1878077"/>
            <a:ext cx="8066808" cy="1269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59"/>
              </a:lnSpc>
            </a:pPr>
            <a:r>
              <a:rPr lang="en-US" sz="739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C</a:t>
            </a:r>
            <a:r>
              <a:rPr lang="en-US" sz="739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areer Coaching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83449" y="3723147"/>
            <a:ext cx="9362811" cy="4314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60"/>
              </a:lnSpc>
            </a:pPr>
            <a:r>
              <a:rPr lang="en-US" sz="49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Accelerate your job search with personalized </a:t>
            </a:r>
            <a:r>
              <a:rPr lang="en-US" sz="4900" u="sng">
                <a:solidFill>
                  <a:srgbClr val="004AAD"/>
                </a:solidFill>
                <a:latin typeface="Alice Bold"/>
                <a:ea typeface="Alice Bold"/>
                <a:cs typeface="Alice Bold"/>
                <a:sym typeface="Alice Bold"/>
                <a:hlinkClick r:id="rId4" tooltip="https://thejobseeker6.com/career-coaching/"/>
              </a:rPr>
              <a:t>c</a:t>
            </a:r>
            <a:r>
              <a:rPr lang="en-US" sz="4900" u="sng">
                <a:solidFill>
                  <a:srgbClr val="004AAD"/>
                </a:solidFill>
                <a:latin typeface="Alice Bold"/>
                <a:ea typeface="Alice Bold"/>
                <a:cs typeface="Alice Bold"/>
                <a:sym typeface="Alice Bold"/>
                <a:hlinkClick r:id="rId5" tooltip="https://thejobseeker6.com/career-coaching/"/>
              </a:rPr>
              <a:t>areer coaching</a:t>
            </a:r>
            <a:r>
              <a:rPr lang="en-US" sz="49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, define your strengths, navigate challenges, and secure a role that fits your values perfectly.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307696" y="1947976"/>
            <a:ext cx="4053543" cy="6372861"/>
            <a:chOff x="0" y="0"/>
            <a:chExt cx="5671566" cy="89166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55575" y="155575"/>
              <a:ext cx="5360416" cy="8605520"/>
            </a:xfrm>
            <a:custGeom>
              <a:avLst/>
              <a:gdLst/>
              <a:ahLst/>
              <a:cxnLst/>
              <a:rect r="r" b="b" t="t" l="l"/>
              <a:pathLst>
                <a:path h="8605520" w="5360416">
                  <a:moveTo>
                    <a:pt x="0" y="8605520"/>
                  </a:moveTo>
                  <a:lnTo>
                    <a:pt x="0" y="2626995"/>
                  </a:lnTo>
                  <a:cubicBezTo>
                    <a:pt x="13970" y="1525270"/>
                    <a:pt x="732790" y="529336"/>
                    <a:pt x="1788668" y="148971"/>
                  </a:cubicBezTo>
                  <a:cubicBezTo>
                    <a:pt x="1793240" y="147701"/>
                    <a:pt x="1800860" y="145542"/>
                    <a:pt x="1809877" y="141859"/>
                  </a:cubicBezTo>
                  <a:cubicBezTo>
                    <a:pt x="2089658" y="47879"/>
                    <a:pt x="2382393" y="0"/>
                    <a:pt x="2678684" y="0"/>
                  </a:cubicBezTo>
                  <a:lnTo>
                    <a:pt x="2681732" y="0"/>
                  </a:lnTo>
                  <a:cubicBezTo>
                    <a:pt x="2978150" y="0"/>
                    <a:pt x="3270758" y="47879"/>
                    <a:pt x="3550539" y="141859"/>
                  </a:cubicBezTo>
                  <a:cubicBezTo>
                    <a:pt x="3559556" y="145542"/>
                    <a:pt x="3567176" y="147701"/>
                    <a:pt x="3571748" y="148971"/>
                  </a:cubicBezTo>
                  <a:cubicBezTo>
                    <a:pt x="4627626" y="529209"/>
                    <a:pt x="5346319" y="1525143"/>
                    <a:pt x="5360416" y="2626995"/>
                  </a:cubicBezTo>
                  <a:lnTo>
                    <a:pt x="5360416" y="8605520"/>
                  </a:lnTo>
                  <a:lnTo>
                    <a:pt x="0" y="8605520"/>
                  </a:lnTo>
                  <a:close/>
                </a:path>
              </a:pathLst>
            </a:custGeom>
            <a:blipFill>
              <a:blip r:embed="rId2"/>
              <a:stretch>
                <a:fillRect l="-37249" t="0" r="-37249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6350" y="6350"/>
              <a:ext cx="5658866" cy="8903970"/>
            </a:xfrm>
            <a:custGeom>
              <a:avLst/>
              <a:gdLst/>
              <a:ahLst/>
              <a:cxnLst/>
              <a:rect r="r" b="b" t="t" l="l"/>
              <a:pathLst>
                <a:path h="8903970" w="5658866">
                  <a:moveTo>
                    <a:pt x="5658866" y="8903970"/>
                  </a:moveTo>
                  <a:lnTo>
                    <a:pt x="0" y="8903970"/>
                  </a:lnTo>
                  <a:lnTo>
                    <a:pt x="0" y="2774442"/>
                  </a:lnTo>
                  <a:cubicBezTo>
                    <a:pt x="14732" y="1610487"/>
                    <a:pt x="773176" y="559054"/>
                    <a:pt x="1887220" y="157734"/>
                  </a:cubicBezTo>
                  <a:lnTo>
                    <a:pt x="1898396" y="154178"/>
                  </a:lnTo>
                  <a:cubicBezTo>
                    <a:pt x="1899920" y="153797"/>
                    <a:pt x="1901571" y="153289"/>
                    <a:pt x="1903222" y="152654"/>
                  </a:cubicBezTo>
                  <a:lnTo>
                    <a:pt x="1911477" y="149606"/>
                  </a:lnTo>
                  <a:cubicBezTo>
                    <a:pt x="2207006" y="50292"/>
                    <a:pt x="2515362" y="0"/>
                    <a:pt x="2827909" y="0"/>
                  </a:cubicBezTo>
                  <a:lnTo>
                    <a:pt x="2830957" y="0"/>
                  </a:lnTo>
                  <a:cubicBezTo>
                    <a:pt x="3143504" y="0"/>
                    <a:pt x="3451860" y="50292"/>
                    <a:pt x="3747389" y="149733"/>
                  </a:cubicBezTo>
                  <a:lnTo>
                    <a:pt x="3755517" y="152781"/>
                  </a:lnTo>
                  <a:cubicBezTo>
                    <a:pt x="3757168" y="153416"/>
                    <a:pt x="3758946" y="153924"/>
                    <a:pt x="3760089" y="154305"/>
                  </a:cubicBezTo>
                  <a:lnTo>
                    <a:pt x="3771519" y="157861"/>
                  </a:lnTo>
                  <a:cubicBezTo>
                    <a:pt x="4885563" y="559181"/>
                    <a:pt x="5644007" y="1610614"/>
                    <a:pt x="5658739" y="2774315"/>
                  </a:cubicBezTo>
                  <a:lnTo>
                    <a:pt x="5658866" y="8903970"/>
                  </a:lnTo>
                  <a:close/>
                  <a:moveTo>
                    <a:pt x="19050" y="8884920"/>
                  </a:moveTo>
                  <a:lnTo>
                    <a:pt x="5639816" y="8884920"/>
                  </a:lnTo>
                  <a:lnTo>
                    <a:pt x="5639816" y="2774442"/>
                  </a:lnTo>
                  <a:cubicBezTo>
                    <a:pt x="5625211" y="1618742"/>
                    <a:pt x="4871720" y="574293"/>
                    <a:pt x="3765169" y="175768"/>
                  </a:cubicBezTo>
                  <a:lnTo>
                    <a:pt x="3755390" y="172720"/>
                  </a:lnTo>
                  <a:cubicBezTo>
                    <a:pt x="3753358" y="172085"/>
                    <a:pt x="3750818" y="171450"/>
                    <a:pt x="3748405" y="170434"/>
                  </a:cubicBezTo>
                  <a:lnTo>
                    <a:pt x="3741293" y="167767"/>
                  </a:lnTo>
                  <a:cubicBezTo>
                    <a:pt x="3447669" y="69088"/>
                    <a:pt x="3141472" y="19050"/>
                    <a:pt x="2830957" y="19050"/>
                  </a:cubicBezTo>
                  <a:lnTo>
                    <a:pt x="2827909" y="19050"/>
                  </a:lnTo>
                  <a:cubicBezTo>
                    <a:pt x="2517394" y="19050"/>
                    <a:pt x="2211197" y="69088"/>
                    <a:pt x="1917573" y="167767"/>
                  </a:cubicBezTo>
                  <a:lnTo>
                    <a:pt x="1910461" y="170434"/>
                  </a:lnTo>
                  <a:cubicBezTo>
                    <a:pt x="1908048" y="171450"/>
                    <a:pt x="1905635" y="172085"/>
                    <a:pt x="1903857" y="172593"/>
                  </a:cubicBezTo>
                  <a:lnTo>
                    <a:pt x="1893697" y="175768"/>
                  </a:lnTo>
                  <a:cubicBezTo>
                    <a:pt x="787146" y="574294"/>
                    <a:pt x="33782" y="1618742"/>
                    <a:pt x="19050" y="2774569"/>
                  </a:cubicBezTo>
                  <a:lnTo>
                    <a:pt x="19050" y="8884920"/>
                  </a:lnTo>
                  <a:close/>
                  <a:moveTo>
                    <a:pt x="5519166" y="8764270"/>
                  </a:moveTo>
                  <a:lnTo>
                    <a:pt x="139700" y="8764270"/>
                  </a:lnTo>
                  <a:lnTo>
                    <a:pt x="139700" y="2776220"/>
                  </a:lnTo>
                  <a:cubicBezTo>
                    <a:pt x="153670" y="1670304"/>
                    <a:pt x="875030" y="670941"/>
                    <a:pt x="1934591" y="289306"/>
                  </a:cubicBezTo>
                  <a:cubicBezTo>
                    <a:pt x="1940433" y="287655"/>
                    <a:pt x="1947291" y="285623"/>
                    <a:pt x="1955546" y="282321"/>
                  </a:cubicBezTo>
                  <a:cubicBezTo>
                    <a:pt x="2237232" y="187706"/>
                    <a:pt x="2530602" y="139700"/>
                    <a:pt x="2827909" y="139700"/>
                  </a:cubicBezTo>
                  <a:lnTo>
                    <a:pt x="2830957" y="139700"/>
                  </a:lnTo>
                  <a:cubicBezTo>
                    <a:pt x="3128391" y="139700"/>
                    <a:pt x="3421761" y="187579"/>
                    <a:pt x="3702812" y="282067"/>
                  </a:cubicBezTo>
                  <a:cubicBezTo>
                    <a:pt x="3711448" y="285496"/>
                    <a:pt x="3718433" y="287528"/>
                    <a:pt x="3723513" y="288925"/>
                  </a:cubicBezTo>
                  <a:cubicBezTo>
                    <a:pt x="4783836" y="670814"/>
                    <a:pt x="5505069" y="1670177"/>
                    <a:pt x="5519166" y="2775966"/>
                  </a:cubicBezTo>
                  <a:lnTo>
                    <a:pt x="5519166" y="8764270"/>
                  </a:lnTo>
                  <a:close/>
                  <a:moveTo>
                    <a:pt x="158750" y="8745220"/>
                  </a:moveTo>
                  <a:lnTo>
                    <a:pt x="5500116" y="8745220"/>
                  </a:lnTo>
                  <a:lnTo>
                    <a:pt x="5500116" y="2776220"/>
                  </a:lnTo>
                  <a:cubicBezTo>
                    <a:pt x="5486146" y="1678432"/>
                    <a:pt x="4769866" y="686181"/>
                    <a:pt x="3717798" y="307213"/>
                  </a:cubicBezTo>
                  <a:cubicBezTo>
                    <a:pt x="3712972" y="305943"/>
                    <a:pt x="3705352" y="303657"/>
                    <a:pt x="3696208" y="299974"/>
                  </a:cubicBezTo>
                  <a:cubicBezTo>
                    <a:pt x="3417570" y="206375"/>
                    <a:pt x="3126359" y="158750"/>
                    <a:pt x="2830957" y="158750"/>
                  </a:cubicBezTo>
                  <a:lnTo>
                    <a:pt x="2827909" y="158750"/>
                  </a:lnTo>
                  <a:cubicBezTo>
                    <a:pt x="2532634" y="158750"/>
                    <a:pt x="2241296" y="206375"/>
                    <a:pt x="1962023" y="300101"/>
                  </a:cubicBezTo>
                  <a:cubicBezTo>
                    <a:pt x="1953514" y="303530"/>
                    <a:pt x="1945894" y="305816"/>
                    <a:pt x="1940306" y="307340"/>
                  </a:cubicBezTo>
                  <a:cubicBezTo>
                    <a:pt x="889000" y="686054"/>
                    <a:pt x="172720" y="1678432"/>
                    <a:pt x="158750" y="2776347"/>
                  </a:cubicBezTo>
                  <a:lnTo>
                    <a:pt x="158750" y="874522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2069549">
            <a:off x="14190666" y="-2011178"/>
            <a:ext cx="5715027" cy="4900636"/>
          </a:xfrm>
          <a:custGeom>
            <a:avLst/>
            <a:gdLst/>
            <a:ahLst/>
            <a:cxnLst/>
            <a:rect r="r" b="b" t="t" l="l"/>
            <a:pathLst>
              <a:path h="4900636" w="5715027">
                <a:moveTo>
                  <a:pt x="0" y="0"/>
                </a:moveTo>
                <a:lnTo>
                  <a:pt x="5715028" y="0"/>
                </a:lnTo>
                <a:lnTo>
                  <a:pt x="5715028" y="4900636"/>
                </a:lnTo>
                <a:lnTo>
                  <a:pt x="0" y="49006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792710" y="1805101"/>
            <a:ext cx="8066808" cy="1269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59"/>
              </a:lnSpc>
            </a:pPr>
            <a:r>
              <a:rPr lang="en-US" sz="739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Job S</a:t>
            </a:r>
            <a:r>
              <a:rPr lang="en-US" sz="739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earch Course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792710" y="3972123"/>
            <a:ext cx="9362811" cy="4314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60"/>
              </a:lnSpc>
            </a:pPr>
            <a:r>
              <a:rPr lang="en-US" sz="49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Refine your job search approach with this job se</a:t>
            </a:r>
            <a:r>
              <a:rPr lang="en-US" sz="4900" u="none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arch</a:t>
            </a:r>
            <a:r>
              <a:rPr lang="en-US" sz="49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 course to confidently land jobs that match your values, skills, priorities, lifestyle, and ambitions.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123135" y="0"/>
            <a:ext cx="8164865" cy="10287000"/>
            <a:chOff x="0" y="0"/>
            <a:chExt cx="2150417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50417" cy="2709333"/>
            </a:xfrm>
            <a:custGeom>
              <a:avLst/>
              <a:gdLst/>
              <a:ahLst/>
              <a:cxnLst/>
              <a:rect r="r" b="b" t="t" l="l"/>
              <a:pathLst>
                <a:path h="2709333" w="2150417">
                  <a:moveTo>
                    <a:pt x="0" y="0"/>
                  </a:moveTo>
                  <a:lnTo>
                    <a:pt x="2150417" y="0"/>
                  </a:lnTo>
                  <a:lnTo>
                    <a:pt x="215041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4EAD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150417" cy="27664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1393412" y="1028700"/>
            <a:ext cx="5624311" cy="8111101"/>
            <a:chOff x="0" y="0"/>
            <a:chExt cx="6224905" cy="897724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648843" y="391922"/>
              <a:ext cx="4927219" cy="8193405"/>
            </a:xfrm>
            <a:custGeom>
              <a:avLst/>
              <a:gdLst/>
              <a:ahLst/>
              <a:cxnLst/>
              <a:rect r="r" b="b" t="t" l="l"/>
              <a:pathLst>
                <a:path h="8193405" w="4927219">
                  <a:moveTo>
                    <a:pt x="2463673" y="0"/>
                  </a:moveTo>
                  <a:cubicBezTo>
                    <a:pt x="3742436" y="7620"/>
                    <a:pt x="4908804" y="1092708"/>
                    <a:pt x="4927219" y="2446274"/>
                  </a:cubicBezTo>
                  <a:lnTo>
                    <a:pt x="4927219" y="8193405"/>
                  </a:lnTo>
                  <a:lnTo>
                    <a:pt x="0" y="8193405"/>
                  </a:lnTo>
                  <a:lnTo>
                    <a:pt x="0" y="2446274"/>
                  </a:lnTo>
                  <a:cubicBezTo>
                    <a:pt x="18542" y="1092708"/>
                    <a:pt x="1184783" y="7620"/>
                    <a:pt x="2463673" y="0"/>
                  </a:cubicBezTo>
                  <a:close/>
                </a:path>
              </a:pathLst>
            </a:custGeom>
            <a:blipFill>
              <a:blip r:embed="rId2"/>
              <a:stretch>
                <a:fillRect l="-97812" t="0" r="-97812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-127" y="1397"/>
              <a:ext cx="6225032" cy="8974455"/>
            </a:xfrm>
            <a:custGeom>
              <a:avLst/>
              <a:gdLst/>
              <a:ahLst/>
              <a:cxnLst/>
              <a:rect r="r" b="b" t="t" l="l"/>
              <a:pathLst>
                <a:path h="8974455" w="6225032">
                  <a:moveTo>
                    <a:pt x="4823587" y="1102106"/>
                  </a:moveTo>
                  <a:cubicBezTo>
                    <a:pt x="4356354" y="647573"/>
                    <a:pt x="3732657" y="384683"/>
                    <a:pt x="3112643" y="381000"/>
                  </a:cubicBezTo>
                  <a:lnTo>
                    <a:pt x="3112516" y="381000"/>
                  </a:lnTo>
                  <a:cubicBezTo>
                    <a:pt x="2492375" y="384683"/>
                    <a:pt x="1868805" y="647446"/>
                    <a:pt x="1401572" y="1102106"/>
                  </a:cubicBezTo>
                  <a:cubicBezTo>
                    <a:pt x="918972" y="1571625"/>
                    <a:pt x="648335" y="2187575"/>
                    <a:pt x="639572" y="2836799"/>
                  </a:cubicBezTo>
                  <a:lnTo>
                    <a:pt x="639572" y="8593455"/>
                  </a:lnTo>
                  <a:lnTo>
                    <a:pt x="5585714" y="8593455"/>
                  </a:lnTo>
                  <a:lnTo>
                    <a:pt x="5585714" y="2836672"/>
                  </a:lnTo>
                  <a:cubicBezTo>
                    <a:pt x="5576824" y="2187575"/>
                    <a:pt x="5306187" y="1571498"/>
                    <a:pt x="4823587" y="1102106"/>
                  </a:cubicBezTo>
                  <a:close/>
                  <a:moveTo>
                    <a:pt x="5566664" y="8574405"/>
                  </a:moveTo>
                  <a:lnTo>
                    <a:pt x="658495" y="8574405"/>
                  </a:lnTo>
                  <a:lnTo>
                    <a:pt x="658495" y="2836926"/>
                  </a:lnTo>
                  <a:cubicBezTo>
                    <a:pt x="667258" y="2192909"/>
                    <a:pt x="935863" y="1581658"/>
                    <a:pt x="1414780" y="1115695"/>
                  </a:cubicBezTo>
                  <a:cubicBezTo>
                    <a:pt x="1878584" y="664464"/>
                    <a:pt x="2497328" y="403606"/>
                    <a:pt x="3112516" y="400050"/>
                  </a:cubicBezTo>
                  <a:cubicBezTo>
                    <a:pt x="3727704" y="403733"/>
                    <a:pt x="4346575" y="664591"/>
                    <a:pt x="4810252" y="1115695"/>
                  </a:cubicBezTo>
                  <a:cubicBezTo>
                    <a:pt x="5289169" y="1581658"/>
                    <a:pt x="5557774" y="2192909"/>
                    <a:pt x="5566537" y="2836799"/>
                  </a:cubicBezTo>
                  <a:lnTo>
                    <a:pt x="5566537" y="8574405"/>
                  </a:lnTo>
                  <a:close/>
                  <a:moveTo>
                    <a:pt x="6225032" y="4997704"/>
                  </a:moveTo>
                  <a:cubicBezTo>
                    <a:pt x="6082919" y="4977257"/>
                    <a:pt x="6007100" y="4890262"/>
                    <a:pt x="5966587" y="4800219"/>
                  </a:cubicBezTo>
                  <a:lnTo>
                    <a:pt x="5966587" y="2831465"/>
                  </a:lnTo>
                  <a:cubicBezTo>
                    <a:pt x="5956300" y="2080641"/>
                    <a:pt x="5644769" y="1369441"/>
                    <a:pt x="5089271" y="828929"/>
                  </a:cubicBezTo>
                  <a:cubicBezTo>
                    <a:pt x="4552188" y="306451"/>
                    <a:pt x="3832479" y="4191"/>
                    <a:pt x="3114802" y="0"/>
                  </a:cubicBezTo>
                  <a:lnTo>
                    <a:pt x="3110230" y="0"/>
                  </a:lnTo>
                  <a:cubicBezTo>
                    <a:pt x="2392680" y="4191"/>
                    <a:pt x="1672971" y="306451"/>
                    <a:pt x="1135761" y="828929"/>
                  </a:cubicBezTo>
                  <a:cubicBezTo>
                    <a:pt x="580263" y="1369314"/>
                    <a:pt x="268732" y="2080514"/>
                    <a:pt x="258445" y="2831592"/>
                  </a:cubicBezTo>
                  <a:lnTo>
                    <a:pt x="258445" y="4800219"/>
                  </a:lnTo>
                  <a:cubicBezTo>
                    <a:pt x="217932" y="4890262"/>
                    <a:pt x="142113" y="4977257"/>
                    <a:pt x="0" y="4997704"/>
                  </a:cubicBezTo>
                  <a:cubicBezTo>
                    <a:pt x="142113" y="5018151"/>
                    <a:pt x="217932" y="5105146"/>
                    <a:pt x="258445" y="5195189"/>
                  </a:cubicBezTo>
                  <a:lnTo>
                    <a:pt x="258445" y="8974455"/>
                  </a:lnTo>
                  <a:lnTo>
                    <a:pt x="5966587" y="8974455"/>
                  </a:lnTo>
                  <a:lnTo>
                    <a:pt x="5966587" y="5195189"/>
                  </a:lnTo>
                  <a:cubicBezTo>
                    <a:pt x="6007100" y="5105146"/>
                    <a:pt x="6082919" y="5018151"/>
                    <a:pt x="6225032" y="4997704"/>
                  </a:cubicBezTo>
                  <a:close/>
                  <a:moveTo>
                    <a:pt x="277495" y="8955405"/>
                  </a:moveTo>
                  <a:lnTo>
                    <a:pt x="277495" y="5195062"/>
                  </a:lnTo>
                  <a:cubicBezTo>
                    <a:pt x="318008" y="5105019"/>
                    <a:pt x="393827" y="5018151"/>
                    <a:pt x="535813" y="4997704"/>
                  </a:cubicBezTo>
                  <a:cubicBezTo>
                    <a:pt x="393827" y="4977257"/>
                    <a:pt x="318008" y="4890389"/>
                    <a:pt x="277495" y="4800346"/>
                  </a:cubicBezTo>
                  <a:lnTo>
                    <a:pt x="277495" y="2831719"/>
                  </a:lnTo>
                  <a:cubicBezTo>
                    <a:pt x="287655" y="2085975"/>
                    <a:pt x="597154" y="1379474"/>
                    <a:pt x="1149096" y="842645"/>
                  </a:cubicBezTo>
                  <a:cubicBezTo>
                    <a:pt x="1682750" y="323469"/>
                    <a:pt x="2397633" y="23241"/>
                    <a:pt x="3110357" y="19050"/>
                  </a:cubicBezTo>
                  <a:lnTo>
                    <a:pt x="3114802" y="19050"/>
                  </a:lnTo>
                  <a:cubicBezTo>
                    <a:pt x="3827526" y="23241"/>
                    <a:pt x="4542409" y="323469"/>
                    <a:pt x="5076063" y="842645"/>
                  </a:cubicBezTo>
                  <a:cubicBezTo>
                    <a:pt x="5628005" y="1379601"/>
                    <a:pt x="5937504" y="2085975"/>
                    <a:pt x="5947664" y="2831592"/>
                  </a:cubicBezTo>
                  <a:lnTo>
                    <a:pt x="5947664" y="4800346"/>
                  </a:lnTo>
                  <a:cubicBezTo>
                    <a:pt x="5907151" y="4890389"/>
                    <a:pt x="5831332" y="4977257"/>
                    <a:pt x="5689346" y="4997704"/>
                  </a:cubicBezTo>
                  <a:cubicBezTo>
                    <a:pt x="5831332" y="5018151"/>
                    <a:pt x="5907151" y="5105020"/>
                    <a:pt x="5947664" y="5195063"/>
                  </a:cubicBezTo>
                  <a:lnTo>
                    <a:pt x="5947664" y="8955405"/>
                  </a:lnTo>
                  <a:lnTo>
                    <a:pt x="277495" y="895540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-2032402">
            <a:off x="-1537191" y="-2380531"/>
            <a:ext cx="6150483" cy="5274039"/>
          </a:xfrm>
          <a:custGeom>
            <a:avLst/>
            <a:gdLst/>
            <a:ahLst/>
            <a:cxnLst/>
            <a:rect r="r" b="b" t="t" l="l"/>
            <a:pathLst>
              <a:path h="5274039" w="6150483">
                <a:moveTo>
                  <a:pt x="0" y="0"/>
                </a:moveTo>
                <a:lnTo>
                  <a:pt x="6150483" y="0"/>
                </a:lnTo>
                <a:lnTo>
                  <a:pt x="6150483" y="5274040"/>
                </a:lnTo>
                <a:lnTo>
                  <a:pt x="0" y="52740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82549" y="1918618"/>
            <a:ext cx="9008208" cy="1269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59"/>
              </a:lnSpc>
            </a:pPr>
            <a:r>
              <a:rPr lang="en-US" sz="739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Job Se</a:t>
            </a:r>
            <a:r>
              <a:rPr lang="en-US" sz="739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arch Strategy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4447" y="3804147"/>
            <a:ext cx="9362811" cy="5180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60"/>
              </a:lnSpc>
            </a:pPr>
            <a:r>
              <a:rPr lang="en-US" sz="49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Reimagine your </a:t>
            </a:r>
            <a:r>
              <a:rPr lang="en-US" sz="4900" u="sng">
                <a:solidFill>
                  <a:srgbClr val="004AAD"/>
                </a:solidFill>
                <a:latin typeface="Alice Bold"/>
                <a:ea typeface="Alice Bold"/>
                <a:cs typeface="Alice Bold"/>
                <a:sym typeface="Alice Bold"/>
                <a:hlinkClick r:id="rId4" tooltip="https://thejobseeker6.com/job-search-not-working-heres-what-to-fix-first/"/>
              </a:rPr>
              <a:t>job search strategy</a:t>
            </a:r>
            <a:r>
              <a:rPr lang="en-US" sz="49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 by</a:t>
            </a:r>
            <a:r>
              <a:rPr lang="en-US" sz="4900" u="none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 </a:t>
            </a:r>
            <a:r>
              <a:rPr lang="en-US" sz="49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f</a:t>
            </a:r>
            <a:r>
              <a:rPr lang="en-US" sz="4900" u="none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oc</a:t>
            </a:r>
            <a:r>
              <a:rPr lang="en-US" sz="49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us</a:t>
            </a:r>
            <a:r>
              <a:rPr lang="en-US" sz="4900" u="none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ing</a:t>
            </a:r>
            <a:r>
              <a:rPr lang="en-US" sz="49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 on clarity, targeted positioning, and meaningful connections to turn applications into real interviews and jobs.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32402">
            <a:off x="-1537191" y="-2380531"/>
            <a:ext cx="6150483" cy="5274039"/>
          </a:xfrm>
          <a:custGeom>
            <a:avLst/>
            <a:gdLst/>
            <a:ahLst/>
            <a:cxnLst/>
            <a:rect r="r" b="b" t="t" l="l"/>
            <a:pathLst>
              <a:path h="5274039" w="6150483">
                <a:moveTo>
                  <a:pt x="0" y="0"/>
                </a:moveTo>
                <a:lnTo>
                  <a:pt x="6150483" y="0"/>
                </a:lnTo>
                <a:lnTo>
                  <a:pt x="6150483" y="5274040"/>
                </a:lnTo>
                <a:lnTo>
                  <a:pt x="0" y="52740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999811" y="2736575"/>
            <a:ext cx="2846740" cy="2846740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62550" y="0"/>
                  </a:moveTo>
                  <a:lnTo>
                    <a:pt x="750250" y="0"/>
                  </a:lnTo>
                  <a:cubicBezTo>
                    <a:pt x="784795" y="0"/>
                    <a:pt x="812800" y="28005"/>
                    <a:pt x="812800" y="62550"/>
                  </a:cubicBezTo>
                  <a:lnTo>
                    <a:pt x="812800" y="750250"/>
                  </a:lnTo>
                  <a:cubicBezTo>
                    <a:pt x="812800" y="784795"/>
                    <a:pt x="784795" y="812800"/>
                    <a:pt x="750250" y="812800"/>
                  </a:cubicBezTo>
                  <a:lnTo>
                    <a:pt x="62550" y="812800"/>
                  </a:lnTo>
                  <a:cubicBezTo>
                    <a:pt x="28005" y="812800"/>
                    <a:pt x="0" y="784795"/>
                    <a:pt x="0" y="750250"/>
                  </a:cubicBezTo>
                  <a:lnTo>
                    <a:pt x="0" y="62550"/>
                  </a:lnTo>
                  <a:cubicBezTo>
                    <a:pt x="0" y="28005"/>
                    <a:pt x="28005" y="0"/>
                    <a:pt x="6255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name="TextBox 5" id="5"/>
          <p:cNvSpPr txBox="true"/>
          <p:nvPr/>
        </p:nvSpPr>
        <p:spPr>
          <a:xfrm rot="0">
            <a:off x="5110596" y="561824"/>
            <a:ext cx="8066808" cy="1269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59"/>
              </a:lnSpc>
            </a:pPr>
            <a:r>
              <a:rPr lang="en-US" sz="7399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Contact Us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86950" y="2631800"/>
            <a:ext cx="13473568" cy="319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45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The Job Seeker 6 offers job listings, resume tips, interview guidance, and </a:t>
            </a:r>
            <a:r>
              <a:rPr lang="en-US" sz="4500" u="none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c</a:t>
            </a:r>
            <a:r>
              <a:rPr lang="en-US" sz="4500" u="none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areer </a:t>
            </a:r>
            <a:r>
              <a:rPr lang="en-US" sz="45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res</a:t>
            </a:r>
            <a:r>
              <a:rPr lang="en-US" sz="4500" u="none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o</a:t>
            </a:r>
            <a:r>
              <a:rPr lang="en-US" sz="45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ur</a:t>
            </a:r>
            <a:r>
              <a:rPr lang="en-US" sz="4500" u="none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c</a:t>
            </a:r>
            <a:r>
              <a:rPr lang="en-US" sz="45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es to help job seekers grow, stay updated, and confidently land the right opportunity. Start your journey now!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86950" y="6460514"/>
            <a:ext cx="8471809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4500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Phone n</a:t>
            </a:r>
            <a:r>
              <a:rPr lang="en-US" sz="4500" u="none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o:</a:t>
            </a:r>
            <a:r>
              <a:rPr lang="en-US" sz="45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 720-295-5417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86950" y="7645927"/>
            <a:ext cx="8471809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4500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Location: </a:t>
            </a:r>
            <a:r>
              <a:rPr lang="en-US" sz="45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Denver, C</a:t>
            </a:r>
            <a:r>
              <a:rPr lang="en-US" sz="4500" u="none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olorado,</a:t>
            </a:r>
            <a:r>
              <a:rPr lang="en-US" sz="4500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 USA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86950" y="8827026"/>
            <a:ext cx="13485827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4500">
                <a:solidFill>
                  <a:srgbClr val="000000"/>
                </a:solidFill>
                <a:latin typeface="Alice Bold"/>
                <a:ea typeface="Alice Bold"/>
                <a:cs typeface="Alice Bold"/>
                <a:sym typeface="Alice Bold"/>
              </a:rPr>
              <a:t>Website: </a:t>
            </a:r>
            <a:r>
              <a:rPr lang="en-US" sz="4500" u="sng">
                <a:solidFill>
                  <a:srgbClr val="004AAD"/>
                </a:solidFill>
                <a:latin typeface="Alice Bold"/>
                <a:ea typeface="Alice Bold"/>
                <a:cs typeface="Alice Bold"/>
                <a:sym typeface="Alice Bold"/>
                <a:hlinkClick r:id="rId4" tooltip="https://thejobseeker6.com"/>
              </a:rPr>
              <a:t>https://thejobseeker6.com/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DAHGJtfErCU</dc:identifier>
  <dcterms:modified xsi:type="dcterms:W3CDTF">2011-08-01T06:04:30Z</dcterms:modified>
  <cp:revision>1</cp:revision>
  <dc:title>Career Coaching</dc:title>
</cp:coreProperties>
</file>