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Alice Bold" charset="0"/>
      <p:regular r:id="rId10"/>
    </p:embeddedFont>
    <p:embeddedFont>
      <p:font typeface="Alice Bold Italics" charset="0"/>
      <p:regular r:id="rId11"/>
    </p:embeddedFont>
    <p:embeddedFont>
      <p:font typeface="Alice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-3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jobseeker6.com/career-coach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jobseeker6.com/career-coach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jobseeker6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2799" y="341999"/>
            <a:ext cx="17364602" cy="9545853"/>
            <a:chOff x="0" y="0"/>
            <a:chExt cx="4573393" cy="25141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3393" cy="2514134"/>
            </a:xfrm>
            <a:custGeom>
              <a:avLst/>
              <a:gdLst/>
              <a:ahLst/>
              <a:cxnLst/>
              <a:rect l="l" t="t" r="r" b="b"/>
              <a:pathLst>
                <a:path w="4573393" h="2514134">
                  <a:moveTo>
                    <a:pt x="22738" y="0"/>
                  </a:moveTo>
                  <a:lnTo>
                    <a:pt x="4550655" y="0"/>
                  </a:lnTo>
                  <a:cubicBezTo>
                    <a:pt x="4563213" y="0"/>
                    <a:pt x="4573393" y="10180"/>
                    <a:pt x="4573393" y="22738"/>
                  </a:cubicBezTo>
                  <a:lnTo>
                    <a:pt x="4573393" y="2491396"/>
                  </a:lnTo>
                  <a:cubicBezTo>
                    <a:pt x="4573393" y="2503954"/>
                    <a:pt x="4563213" y="2514134"/>
                    <a:pt x="4550655" y="2514134"/>
                  </a:cubicBezTo>
                  <a:lnTo>
                    <a:pt x="22738" y="2514134"/>
                  </a:lnTo>
                  <a:cubicBezTo>
                    <a:pt x="10180" y="2514134"/>
                    <a:pt x="0" y="2503954"/>
                    <a:pt x="0" y="2491396"/>
                  </a:cubicBezTo>
                  <a:lnTo>
                    <a:pt x="0" y="22738"/>
                  </a:lnTo>
                  <a:cubicBezTo>
                    <a:pt x="0" y="10180"/>
                    <a:pt x="10180" y="0"/>
                    <a:pt x="22738" y="0"/>
                  </a:cubicBezTo>
                  <a:close/>
                </a:path>
              </a:pathLst>
            </a:custGeom>
            <a:solidFill>
              <a:srgbClr val="BDDBDD"/>
            </a:solidFill>
            <a:ln w="123825" cap="rnd">
              <a:solidFill>
                <a:srgbClr val="BDDBD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73393" cy="2552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64325" y="1568321"/>
            <a:ext cx="5246370" cy="7253594"/>
            <a:chOff x="0" y="0"/>
            <a:chExt cx="812800" cy="11237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23772"/>
            </a:xfrm>
            <a:custGeom>
              <a:avLst/>
              <a:gdLst/>
              <a:ahLst/>
              <a:cxnLst/>
              <a:rect l="l" t="t" r="r" b="b"/>
              <a:pathLst>
                <a:path w="812800" h="1123772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89831"/>
                  </a:lnTo>
                  <a:cubicBezTo>
                    <a:pt x="812800" y="1098833"/>
                    <a:pt x="809224" y="1107466"/>
                    <a:pt x="802859" y="1113831"/>
                  </a:cubicBezTo>
                  <a:cubicBezTo>
                    <a:pt x="796494" y="1120196"/>
                    <a:pt x="787861" y="1123772"/>
                    <a:pt x="778860" y="1123772"/>
                  </a:cubicBezTo>
                  <a:lnTo>
                    <a:pt x="33940" y="1123772"/>
                  </a:lnTo>
                  <a:cubicBezTo>
                    <a:pt x="15196" y="1123772"/>
                    <a:pt x="0" y="1108576"/>
                    <a:pt x="0" y="1089831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t="-4279" b="-427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273578" y="1434971"/>
            <a:ext cx="9767082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1:1 Career Coaching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3578" y="3631425"/>
            <a:ext cx="8977330" cy="530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Upgrade your growth with </a:t>
            </a:r>
            <a:r>
              <a:rPr lang="en-US" sz="5000" u="sng" dirty="0">
                <a:solidFill>
                  <a:srgbClr val="004AAD"/>
                </a:solidFill>
                <a:latin typeface="Alice Bold Italics"/>
                <a:ea typeface="Alice Bold Italics"/>
                <a:cs typeface="Alice Bold Italics"/>
                <a:sym typeface="Alice Bold Italics"/>
                <a:hlinkClick r:id="rId4" tooltip="https://thejobseeker6.com/career-coaching/"/>
              </a:rPr>
              <a:t>1:1 career coaching</a:t>
            </a:r>
            <a:r>
              <a:rPr lang="en-US" sz="50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that offers personal advice, planning, and simple actions to help you succeed and feel confident in your choices.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2799" y="341999"/>
            <a:ext cx="17364602" cy="9545853"/>
            <a:chOff x="0" y="0"/>
            <a:chExt cx="4573393" cy="25141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3393" cy="2514134"/>
            </a:xfrm>
            <a:custGeom>
              <a:avLst/>
              <a:gdLst/>
              <a:ahLst/>
              <a:cxnLst/>
              <a:rect l="l" t="t" r="r" b="b"/>
              <a:pathLst>
                <a:path w="4573393" h="2514134">
                  <a:moveTo>
                    <a:pt x="22738" y="0"/>
                  </a:moveTo>
                  <a:lnTo>
                    <a:pt x="4550655" y="0"/>
                  </a:lnTo>
                  <a:cubicBezTo>
                    <a:pt x="4563213" y="0"/>
                    <a:pt x="4573393" y="10180"/>
                    <a:pt x="4573393" y="22738"/>
                  </a:cubicBezTo>
                  <a:lnTo>
                    <a:pt x="4573393" y="2491396"/>
                  </a:lnTo>
                  <a:cubicBezTo>
                    <a:pt x="4573393" y="2503954"/>
                    <a:pt x="4563213" y="2514134"/>
                    <a:pt x="4550655" y="2514134"/>
                  </a:cubicBezTo>
                  <a:lnTo>
                    <a:pt x="22738" y="2514134"/>
                  </a:lnTo>
                  <a:cubicBezTo>
                    <a:pt x="10180" y="2514134"/>
                    <a:pt x="0" y="2503954"/>
                    <a:pt x="0" y="2491396"/>
                  </a:cubicBezTo>
                  <a:lnTo>
                    <a:pt x="0" y="22738"/>
                  </a:lnTo>
                  <a:cubicBezTo>
                    <a:pt x="0" y="10180"/>
                    <a:pt x="10180" y="0"/>
                    <a:pt x="22738" y="0"/>
                  </a:cubicBezTo>
                  <a:close/>
                </a:path>
              </a:pathLst>
            </a:custGeom>
            <a:solidFill>
              <a:srgbClr val="BDDBDD"/>
            </a:solidFill>
            <a:ln w="123825" cap="rnd">
              <a:solidFill>
                <a:srgbClr val="BDDBD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73393" cy="2552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18824" y="1568321"/>
            <a:ext cx="5691871" cy="7253594"/>
            <a:chOff x="0" y="0"/>
            <a:chExt cx="881820" cy="11237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1820" cy="1123772"/>
            </a:xfrm>
            <a:custGeom>
              <a:avLst/>
              <a:gdLst/>
              <a:ahLst/>
              <a:cxnLst/>
              <a:rect l="l" t="t" r="r" b="b"/>
              <a:pathLst>
                <a:path w="881820" h="1123772">
                  <a:moveTo>
                    <a:pt x="31284" y="0"/>
                  </a:moveTo>
                  <a:lnTo>
                    <a:pt x="850536" y="0"/>
                  </a:lnTo>
                  <a:cubicBezTo>
                    <a:pt x="858833" y="0"/>
                    <a:pt x="866790" y="3296"/>
                    <a:pt x="872657" y="9163"/>
                  </a:cubicBezTo>
                  <a:cubicBezTo>
                    <a:pt x="878524" y="15030"/>
                    <a:pt x="881820" y="22987"/>
                    <a:pt x="881820" y="31284"/>
                  </a:cubicBezTo>
                  <a:lnTo>
                    <a:pt x="881820" y="1092488"/>
                  </a:lnTo>
                  <a:cubicBezTo>
                    <a:pt x="881820" y="1100785"/>
                    <a:pt x="878524" y="1108742"/>
                    <a:pt x="872657" y="1114609"/>
                  </a:cubicBezTo>
                  <a:cubicBezTo>
                    <a:pt x="866790" y="1120476"/>
                    <a:pt x="858833" y="1123772"/>
                    <a:pt x="850536" y="1123772"/>
                  </a:cubicBezTo>
                  <a:lnTo>
                    <a:pt x="31284" y="1123772"/>
                  </a:lnTo>
                  <a:cubicBezTo>
                    <a:pt x="22987" y="1123772"/>
                    <a:pt x="15030" y="1120476"/>
                    <a:pt x="9163" y="1114609"/>
                  </a:cubicBezTo>
                  <a:cubicBezTo>
                    <a:pt x="3296" y="1108742"/>
                    <a:pt x="0" y="1100785"/>
                    <a:pt x="0" y="1092488"/>
                  </a:cubicBezTo>
                  <a:lnTo>
                    <a:pt x="0" y="31284"/>
                  </a:lnTo>
                  <a:cubicBezTo>
                    <a:pt x="0" y="22987"/>
                    <a:pt x="3296" y="15030"/>
                    <a:pt x="9163" y="9163"/>
                  </a:cubicBezTo>
                  <a:cubicBezTo>
                    <a:pt x="15030" y="3296"/>
                    <a:pt x="22987" y="0"/>
                    <a:pt x="31284" y="0"/>
                  </a:cubicBezTo>
                  <a:close/>
                </a:path>
              </a:pathLst>
            </a:custGeom>
            <a:blipFill>
              <a:blip r:embed="rId3"/>
              <a:stretch>
                <a:fillRect l="-45459" r="-45459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28700" y="1029971"/>
            <a:ext cx="9767082" cy="243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Career Coaching for Clarity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3578" y="3631425"/>
            <a:ext cx="8977330" cy="530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Unlock your path with </a:t>
            </a:r>
            <a:r>
              <a:rPr lang="en-US" sz="50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career coaching</a:t>
            </a:r>
            <a:r>
              <a:rPr lang="en-US" sz="50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for clarity that helps you understand your goals, remove confusion, and make decisions for a strong future career plan.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2799" y="341999"/>
            <a:ext cx="17364602" cy="9545853"/>
            <a:chOff x="0" y="0"/>
            <a:chExt cx="4573393" cy="25141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3393" cy="2514134"/>
            </a:xfrm>
            <a:custGeom>
              <a:avLst/>
              <a:gdLst/>
              <a:ahLst/>
              <a:cxnLst/>
              <a:rect l="l" t="t" r="r" b="b"/>
              <a:pathLst>
                <a:path w="4573393" h="2514134">
                  <a:moveTo>
                    <a:pt x="22738" y="0"/>
                  </a:moveTo>
                  <a:lnTo>
                    <a:pt x="4550655" y="0"/>
                  </a:lnTo>
                  <a:cubicBezTo>
                    <a:pt x="4563213" y="0"/>
                    <a:pt x="4573393" y="10180"/>
                    <a:pt x="4573393" y="22738"/>
                  </a:cubicBezTo>
                  <a:lnTo>
                    <a:pt x="4573393" y="2491396"/>
                  </a:lnTo>
                  <a:cubicBezTo>
                    <a:pt x="4573393" y="2503954"/>
                    <a:pt x="4563213" y="2514134"/>
                    <a:pt x="4550655" y="2514134"/>
                  </a:cubicBezTo>
                  <a:lnTo>
                    <a:pt x="22738" y="2514134"/>
                  </a:lnTo>
                  <a:cubicBezTo>
                    <a:pt x="10180" y="2514134"/>
                    <a:pt x="0" y="2503954"/>
                    <a:pt x="0" y="2491396"/>
                  </a:cubicBezTo>
                  <a:lnTo>
                    <a:pt x="0" y="22738"/>
                  </a:lnTo>
                  <a:cubicBezTo>
                    <a:pt x="0" y="10180"/>
                    <a:pt x="10180" y="0"/>
                    <a:pt x="22738" y="0"/>
                  </a:cubicBezTo>
                  <a:close/>
                </a:path>
              </a:pathLst>
            </a:custGeom>
            <a:solidFill>
              <a:srgbClr val="BDDBDD"/>
            </a:solidFill>
            <a:ln w="123825" cap="rnd">
              <a:solidFill>
                <a:srgbClr val="BDDBD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73393" cy="2552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64325" y="1568321"/>
            <a:ext cx="5246370" cy="7253594"/>
            <a:chOff x="0" y="0"/>
            <a:chExt cx="812800" cy="11237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23772"/>
            </a:xfrm>
            <a:custGeom>
              <a:avLst/>
              <a:gdLst/>
              <a:ahLst/>
              <a:cxnLst/>
              <a:rect l="l" t="t" r="r" b="b"/>
              <a:pathLst>
                <a:path w="812800" h="1123772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89831"/>
                  </a:lnTo>
                  <a:cubicBezTo>
                    <a:pt x="812800" y="1098833"/>
                    <a:pt x="809224" y="1107466"/>
                    <a:pt x="802859" y="1113831"/>
                  </a:cubicBezTo>
                  <a:cubicBezTo>
                    <a:pt x="796494" y="1120196"/>
                    <a:pt x="787861" y="1123772"/>
                    <a:pt x="778860" y="1123772"/>
                  </a:cubicBezTo>
                  <a:lnTo>
                    <a:pt x="33940" y="1123772"/>
                  </a:lnTo>
                  <a:cubicBezTo>
                    <a:pt x="15196" y="1123772"/>
                    <a:pt x="0" y="1108576"/>
                    <a:pt x="0" y="1089831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1155" r="-115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273578" y="895350"/>
            <a:ext cx="9767082" cy="243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Career Coaching for Confidence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3578" y="3631425"/>
            <a:ext cx="8977330" cy="530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Find your voice with </a:t>
            </a:r>
            <a:r>
              <a:rPr lang="en-US" sz="5000" u="sng" dirty="0">
                <a:solidFill>
                  <a:srgbClr val="004AAD"/>
                </a:solidFill>
                <a:latin typeface="Alice Bold Italics"/>
                <a:ea typeface="Alice Bold Italics"/>
                <a:cs typeface="Alice Bold Italics"/>
                <a:sym typeface="Alice Bold Italics"/>
                <a:hlinkClick r:id="rId4" tooltip="https://thejobseeker6.com/career-coaching/"/>
              </a:rPr>
              <a:t>career coaching for confidence</a:t>
            </a:r>
            <a:r>
              <a:rPr lang="en-US" sz="50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that builds trust in your abilities, helping you take action or move forward with courage &amp; clear direction.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2799" y="341999"/>
            <a:ext cx="17364602" cy="9545853"/>
            <a:chOff x="0" y="0"/>
            <a:chExt cx="4573393" cy="25141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3393" cy="2514134"/>
            </a:xfrm>
            <a:custGeom>
              <a:avLst/>
              <a:gdLst/>
              <a:ahLst/>
              <a:cxnLst/>
              <a:rect l="l" t="t" r="r" b="b"/>
              <a:pathLst>
                <a:path w="4573393" h="2514134">
                  <a:moveTo>
                    <a:pt x="22738" y="0"/>
                  </a:moveTo>
                  <a:lnTo>
                    <a:pt x="4550655" y="0"/>
                  </a:lnTo>
                  <a:cubicBezTo>
                    <a:pt x="4563213" y="0"/>
                    <a:pt x="4573393" y="10180"/>
                    <a:pt x="4573393" y="22738"/>
                  </a:cubicBezTo>
                  <a:lnTo>
                    <a:pt x="4573393" y="2491396"/>
                  </a:lnTo>
                  <a:cubicBezTo>
                    <a:pt x="4573393" y="2503954"/>
                    <a:pt x="4563213" y="2514134"/>
                    <a:pt x="4550655" y="2514134"/>
                  </a:cubicBezTo>
                  <a:lnTo>
                    <a:pt x="22738" y="2514134"/>
                  </a:lnTo>
                  <a:cubicBezTo>
                    <a:pt x="10180" y="2514134"/>
                    <a:pt x="0" y="2503954"/>
                    <a:pt x="0" y="2491396"/>
                  </a:cubicBezTo>
                  <a:lnTo>
                    <a:pt x="0" y="22738"/>
                  </a:lnTo>
                  <a:cubicBezTo>
                    <a:pt x="0" y="10180"/>
                    <a:pt x="10180" y="0"/>
                    <a:pt x="22738" y="0"/>
                  </a:cubicBezTo>
                  <a:close/>
                </a:path>
              </a:pathLst>
            </a:custGeom>
            <a:solidFill>
              <a:srgbClr val="BDDBDD"/>
            </a:solidFill>
            <a:ln w="123825" cap="rnd">
              <a:solidFill>
                <a:srgbClr val="BDDBD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73393" cy="2552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307402" y="559915"/>
            <a:ext cx="1951898" cy="1998020"/>
            <a:chOff x="0" y="0"/>
            <a:chExt cx="812800" cy="8320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32006"/>
            </a:xfrm>
            <a:custGeom>
              <a:avLst/>
              <a:gdLst/>
              <a:ahLst/>
              <a:cxnLst/>
              <a:rect l="l" t="t" r="r" b="b"/>
              <a:pathLst>
                <a:path w="812800" h="832006">
                  <a:moveTo>
                    <a:pt x="91226" y="0"/>
                  </a:moveTo>
                  <a:lnTo>
                    <a:pt x="721574" y="0"/>
                  </a:lnTo>
                  <a:cubicBezTo>
                    <a:pt x="771957" y="0"/>
                    <a:pt x="812800" y="40843"/>
                    <a:pt x="812800" y="91226"/>
                  </a:cubicBezTo>
                  <a:lnTo>
                    <a:pt x="812800" y="740780"/>
                  </a:lnTo>
                  <a:cubicBezTo>
                    <a:pt x="812800" y="791163"/>
                    <a:pt x="771957" y="832006"/>
                    <a:pt x="721574" y="832006"/>
                  </a:cubicBezTo>
                  <a:lnTo>
                    <a:pt x="91226" y="832006"/>
                  </a:lnTo>
                  <a:cubicBezTo>
                    <a:pt x="40843" y="832006"/>
                    <a:pt x="0" y="791163"/>
                    <a:pt x="0" y="740780"/>
                  </a:cubicBezTo>
                  <a:lnTo>
                    <a:pt x="0" y="91226"/>
                  </a:lnTo>
                  <a:cubicBezTo>
                    <a:pt x="0" y="40843"/>
                    <a:pt x="40843" y="0"/>
                    <a:pt x="91226" y="0"/>
                  </a:cubicBezTo>
                  <a:close/>
                </a:path>
              </a:pathLst>
            </a:custGeom>
            <a:blipFill>
              <a:blip r:embed="rId3"/>
              <a:stretch>
                <a:fillRect l="-1181" r="-1181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5424836" y="895350"/>
            <a:ext cx="8005329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Contact 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2239" y="2587948"/>
            <a:ext cx="15985722" cy="337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The Job Seeker 6 offers job listings, 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re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sum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e 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ps,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inte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r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view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gu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id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</a:t>
            </a:r>
            <a:r>
              <a:rPr lang="en-US" sz="4800" u="none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nce</a:t>
            </a:r>
            <a:r>
              <a:rPr lang="en-US" sz="4800" dirty="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, and career resources to help job seekers grow, stay updated, and confidently land the right opportunity. Start your journey now!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117806"/>
            <a:ext cx="12198964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Location:</a:t>
            </a:r>
            <a:r>
              <a:rPr lang="en-US" sz="48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De</a:t>
            </a:r>
            <a:r>
              <a:rPr lang="en-US" sz="48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nver, Colorado, USA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205561"/>
            <a:ext cx="12198964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dirty="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Website: </a:t>
            </a:r>
            <a:r>
              <a:rPr lang="en-US" sz="4800" u="sng" dirty="0">
                <a:solidFill>
                  <a:srgbClr val="004AAD"/>
                </a:solidFill>
                <a:latin typeface="Alice Bold"/>
                <a:ea typeface="Alice Bold"/>
                <a:cs typeface="Alice Bold"/>
                <a:sym typeface="Alice Bold"/>
                <a:hlinkClick r:id="rId4" tooltip="https://thejobseeker6.com"/>
              </a:rPr>
              <a:t>https://thejobseeker6.com/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125301"/>
            <a:ext cx="12198964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Phon</a:t>
            </a:r>
            <a:r>
              <a:rPr lang="en-US" sz="4800" u="none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e </a:t>
            </a:r>
            <a:r>
              <a:rPr lang="en-US" sz="48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no: </a:t>
            </a:r>
            <a:r>
              <a:rPr lang="en-US" sz="48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720-295-5417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Alice Bold</vt:lpstr>
      <vt:lpstr>Alice Bold Italics</vt:lpstr>
      <vt:lpstr>Alice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1:1 Career Coaching</dc:title>
  <cp:lastModifiedBy>Monika</cp:lastModifiedBy>
  <cp:revision>3</cp:revision>
  <dcterms:created xsi:type="dcterms:W3CDTF">2006-08-16T00:00:00Z</dcterms:created>
  <dcterms:modified xsi:type="dcterms:W3CDTF">2026-03-25T11:32:03Z</dcterms:modified>
  <dc:identifier>DAHE83_cRkk</dc:identifier>
</cp:coreProperties>
</file>